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Masters/slideMaster10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4" r:id="rId7"/>
    <p:sldMasterId id="2147483666" r:id="rId8"/>
    <p:sldMasterId id="2147483668" r:id="rId9"/>
    <p:sldMasterId id="2147483670" r:id="rId10"/>
    <p:sldMasterId id="2147483672" r:id="rId11"/>
    <p:sldMasterId id="2147483674" r:id="rId12"/>
    <p:sldMasterId id="2147483676" r:id="rId13"/>
  </p:sldMasterIdLst>
  <p:sldIdLst>
    <p:sldId id="256" r:id="rId14"/>
    <p:sldId id="257" r:id="rId15"/>
    <p:sldId id="258" r:id="rId16"/>
    <p:sldId id="259" r:id="rId17"/>
    <p:sldId id="260" r:id="rId1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9.xml"/><Relationship Id="rId8" Type="http://schemas.openxmlformats.org/officeDocument/2006/relationships/slideMaster" Target="slideMasters/slideMaster10.xml"/><Relationship Id="rId9" Type="http://schemas.openxmlformats.org/officeDocument/2006/relationships/slideMaster" Target="slideMasters/slideMaster11.xml"/><Relationship Id="rId10" Type="http://schemas.openxmlformats.org/officeDocument/2006/relationships/slideMaster" Target="slideMasters/slideMaster12.xml"/><Relationship Id="rId11" Type="http://schemas.openxmlformats.org/officeDocument/2006/relationships/slideMaster" Target="slideMasters/slideMaster13.xml"/><Relationship Id="rId12" Type="http://schemas.openxmlformats.org/officeDocument/2006/relationships/slideMaster" Target="slideMasters/slideMaster14.xml"/><Relationship Id="rId13" Type="http://schemas.openxmlformats.org/officeDocument/2006/relationships/slideMaster" Target="slideMasters/slideMaster15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5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6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8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2026-03-22T00:21:39Z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